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30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803071" y="654959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8" name="Shape 98"/>
          <p:cNvSpPr>
            <a:spLocks noGrp="1"/>
          </p:cNvSpPr>
          <p:nvPr>
            <p:ph type="body" idx="1"/>
          </p:nvPr>
        </p:nvSpPr>
        <p:spPr>
          <a:xfrm>
            <a:off x="2803071" y="4281524"/>
            <a:ext cx="2169134" cy="2067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SzTx/>
              <a:buNone/>
            </a:lvl1pPr>
          </a:lstStyle>
          <a:p>
            <a:pPr lvl="0"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Tout le monde déteste Kanye West.</a:t>
            </a:r>
            <a:endParaRPr lang="fr-FR" sz="2953" dirty="0">
              <a:solidFill>
                <a:schemeClr val="tx1"/>
              </a:solidFill>
            </a:endParaRPr>
          </a:p>
        </p:txBody>
      </p:sp>
      <p:sp>
        <p:nvSpPr>
          <p:cNvPr id="99" name="Shape 99"/>
          <p:cNvSpPr/>
          <p:nvPr/>
        </p:nvSpPr>
        <p:spPr>
          <a:xfrm>
            <a:off x="2916218" y="1720180"/>
            <a:ext cx="8001001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/>
              <a:t>Write down the translation of this story in English:</a:t>
            </a:r>
          </a:p>
        </p:txBody>
      </p:sp>
      <p:sp>
        <p:nvSpPr>
          <p:cNvPr id="15" name="Shape 98"/>
          <p:cNvSpPr txBox="1">
            <a:spLocks/>
          </p:cNvSpPr>
          <p:nvPr/>
        </p:nvSpPr>
        <p:spPr>
          <a:xfrm>
            <a:off x="5085352" y="4281524"/>
            <a:ext cx="2103004" cy="23152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111000"/>
              </a:lnSpc>
              <a:spcBef>
                <a:spcPts val="930"/>
              </a:spcBef>
              <a:buSzTx/>
              <a:buFont typeface="Corbel" panose="020B0503020204020204" pitchFamily="34" charset="0"/>
              <a:buNone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Kanye veut un ami, mais il ne peut pas en trouver un.</a:t>
            </a:r>
            <a:endParaRPr lang="fr-FR" sz="2953" dirty="0">
              <a:solidFill>
                <a:schemeClr val="tx1"/>
              </a:solidFill>
            </a:endParaRPr>
          </a:p>
        </p:txBody>
      </p:sp>
      <p:sp>
        <p:nvSpPr>
          <p:cNvPr id="16" name="Shape 98"/>
          <p:cNvSpPr txBox="1">
            <a:spLocks/>
          </p:cNvSpPr>
          <p:nvPr/>
        </p:nvSpPr>
        <p:spPr>
          <a:xfrm>
            <a:off x="7433985" y="4268461"/>
            <a:ext cx="1857375" cy="23152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111000"/>
              </a:lnSpc>
              <a:spcBef>
                <a:spcPts val="930"/>
              </a:spcBef>
              <a:buSzTx/>
              <a:buFont typeface="Corbel" panose="020B0503020204020204" pitchFamily="34" charset="0"/>
              <a:buNone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Kanye a une idée – </a:t>
            </a:r>
          </a:p>
          <a:p>
            <a:pPr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il veut acheter un ami.</a:t>
            </a:r>
            <a:endParaRPr lang="fr-FR" sz="2953" dirty="0">
              <a:solidFill>
                <a:schemeClr val="tx1"/>
              </a:solidFill>
            </a:endParaRPr>
          </a:p>
        </p:txBody>
      </p:sp>
      <p:sp>
        <p:nvSpPr>
          <p:cNvPr id="17" name="Shape 98"/>
          <p:cNvSpPr txBox="1">
            <a:spLocks/>
          </p:cNvSpPr>
          <p:nvPr/>
        </p:nvSpPr>
        <p:spPr>
          <a:xfrm>
            <a:off x="9536989" y="4281524"/>
            <a:ext cx="2655011" cy="25764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111000"/>
              </a:lnSpc>
              <a:spcBef>
                <a:spcPts val="930"/>
              </a:spcBef>
              <a:buSzTx/>
              <a:buFont typeface="Corbel" panose="020B0503020204020204" pitchFamily="34" charset="0"/>
              <a:buNone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Même si Kanye avait tout l’argent du monde, il ne pourrait pas acheter un vrai ami.</a:t>
            </a:r>
            <a:endParaRPr lang="fr-FR" sz="2953" dirty="0">
              <a:solidFill>
                <a:schemeClr val="tx1"/>
              </a:solidFill>
            </a:endParaRPr>
          </a:p>
        </p:txBody>
      </p:sp>
      <p:pic>
        <p:nvPicPr>
          <p:cNvPr id="3" name="Picture 2" descr="Image result for kanye w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201" y="2613878"/>
            <a:ext cx="1636586" cy="1636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kanye west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0" t="380" r="16499" b="-1"/>
          <a:stretch/>
        </p:blipFill>
        <p:spPr bwMode="auto">
          <a:xfrm>
            <a:off x="2964093" y="2735943"/>
            <a:ext cx="1847089" cy="151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Image result for kanye west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0" t="380" r="16499" b="-1"/>
          <a:stretch/>
        </p:blipFill>
        <p:spPr bwMode="auto">
          <a:xfrm>
            <a:off x="7426652" y="3021993"/>
            <a:ext cx="1498225" cy="122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Image result for bonne ide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5577" y1="25692" x2="85577" y2="12253"/>
                        <a14:foregroundMark x1="91827" y1="24111" x2="91827" y2="24111"/>
                        <a14:foregroundMark x1="47115" y1="20949" x2="47115" y2="20949"/>
                        <a14:foregroundMark x1="34615" y1="21344" x2="34615" y2="21344"/>
                        <a14:foregroundMark x1="31250" y1="74704" x2="31250" y2="74704"/>
                        <a14:foregroundMark x1="25481" y1="79447" x2="22596" y2="71146"/>
                        <a14:foregroundMark x1="87981" y1="19368" x2="91346" y2="24506"/>
                        <a14:foregroundMark x1="14904" y1="33992" x2="5769" y2="31621"/>
                        <a14:foregroundMark x1="12500" y1="16996" x2="23077" y2="25296"/>
                        <a14:foregroundMark x1="40865" y1="16206" x2="37500" y2="4348"/>
                        <a14:foregroundMark x1="58654" y1="22134" x2="63942" y2="11462"/>
                        <a14:foregroundMark x1="68269" y1="28458" x2="75000" y2="225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7508">
            <a:off x="7199795" y="2471192"/>
            <a:ext cx="854592" cy="103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tea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33371" y="3410799"/>
            <a:ext cx="209629" cy="37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Image result for tea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2537" y="3325593"/>
            <a:ext cx="209629" cy="37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friend clipart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6" t="25884" r="22370" b="28389"/>
          <a:stretch/>
        </p:blipFill>
        <p:spPr bwMode="auto">
          <a:xfrm>
            <a:off x="5289129" y="3051936"/>
            <a:ext cx="1695450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69046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803071" y="654959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9" name="Shape 99"/>
          <p:cNvSpPr/>
          <p:nvPr/>
        </p:nvSpPr>
        <p:spPr>
          <a:xfrm>
            <a:off x="2916218" y="1720180"/>
            <a:ext cx="8001001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/>
              <a:t>Write down the translation of this story in English: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sz="3600" dirty="0" smtClean="0"/>
              <a:t>Everyone (the whole world) hates Kanye West. </a:t>
            </a:r>
            <a:endParaRPr lang="en-US" sz="3600" dirty="0" smtClean="0"/>
          </a:p>
          <a:p>
            <a:r>
              <a:rPr lang="en-US" sz="3600" dirty="0" smtClean="0"/>
              <a:t>Kanye wants a friend, but he can’t find one. </a:t>
            </a:r>
            <a:endParaRPr lang="en-US" sz="3600" dirty="0" smtClean="0"/>
          </a:p>
          <a:p>
            <a:r>
              <a:rPr lang="en-US" sz="3600" dirty="0" smtClean="0"/>
              <a:t>Kanye has an idea – he wants to buy a friend.</a:t>
            </a:r>
            <a:endParaRPr lang="en-US" sz="3600" dirty="0" smtClean="0"/>
          </a:p>
          <a:p>
            <a:r>
              <a:rPr lang="en-US" sz="3600" dirty="0" smtClean="0"/>
              <a:t>Even if Kanye had all the money in the world, he could not buy a true friend.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9144484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1482</TotalTime>
  <Words>126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Century Schoolbook</vt:lpstr>
      <vt:lpstr>Corbel</vt:lpstr>
      <vt:lpstr>Futura Condensed</vt:lpstr>
      <vt:lpstr>Feathered</vt:lpstr>
      <vt:lpstr>la CLOCHETTE</vt:lpstr>
      <vt:lpstr>la CLOCHETTE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8</cp:revision>
  <dcterms:created xsi:type="dcterms:W3CDTF">2016-09-15T11:19:04Z</dcterms:created>
  <dcterms:modified xsi:type="dcterms:W3CDTF">2016-09-16T12:25:18Z</dcterms:modified>
</cp:coreProperties>
</file>